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67" r:id="rId5"/>
    <p:sldId id="269" r:id="rId6"/>
    <p:sldId id="270" r:id="rId7"/>
    <p:sldId id="271" r:id="rId8"/>
    <p:sldId id="272" r:id="rId9"/>
    <p:sldId id="273" r:id="rId10"/>
    <p:sldId id="274" r:id="rId11"/>
    <p:sldId id="268" r:id="rId12"/>
    <p:sldId id="256" r:id="rId13"/>
    <p:sldId id="261" r:id="rId14"/>
    <p:sldId id="258" r:id="rId15"/>
    <p:sldId id="257" r:id="rId16"/>
    <p:sldId id="263" r:id="rId17"/>
    <p:sldId id="259" r:id="rId18"/>
    <p:sldId id="260" r:id="rId19"/>
    <p:sldId id="266" r:id="rId20"/>
    <p:sldId id="262" r:id="rId21"/>
    <p:sldId id="264" r:id="rId22"/>
    <p:sldId id="26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25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15598-D487-C548-A532-EEDC563A854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8977F-ACAD-F044-BCDE-B134ABEBC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28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Lake </a:t>
            </a:r>
            <a:r>
              <a:rPr lang="en-US" dirty="0" err="1" smtClean="0"/>
              <a:t>Myvatn</a:t>
            </a:r>
            <a:r>
              <a:rPr lang="en-US" dirty="0" smtClean="0"/>
              <a:t> with </a:t>
            </a:r>
            <a:r>
              <a:rPr lang="en-US" dirty="0" err="1" smtClean="0"/>
              <a:t>pseudocraters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Gabbroic xenolith in </a:t>
            </a:r>
            <a:r>
              <a:rPr lang="en-US" dirty="0" err="1" smtClean="0"/>
              <a:t>Borgarhraun</a:t>
            </a:r>
            <a:r>
              <a:rPr lang="en-US" baseline="0" dirty="0" smtClean="0"/>
              <a:t> lava (high </a:t>
            </a:r>
            <a:r>
              <a:rPr lang="en-US" baseline="0" dirty="0" err="1" smtClean="0"/>
              <a:t>MgO</a:t>
            </a:r>
            <a:r>
              <a:rPr lang="en-US" baseline="0" dirty="0" smtClean="0"/>
              <a:t> eruption)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22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Gabbroic xenolith in </a:t>
            </a:r>
            <a:r>
              <a:rPr lang="en-US" dirty="0" err="1" smtClean="0"/>
              <a:t>krafla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7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0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Wehrlite</a:t>
            </a:r>
            <a:r>
              <a:rPr lang="en-US" baseline="0" dirty="0" smtClean="0"/>
              <a:t> xenolith in </a:t>
            </a:r>
            <a:r>
              <a:rPr lang="en-US" baseline="0" dirty="0" err="1" smtClean="0"/>
              <a:t>Borgarhraun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clinopyroxene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oikocryst</a:t>
            </a:r>
            <a:r>
              <a:rPr lang="en-US" baseline="0" dirty="0" smtClean="0"/>
              <a:t> with olivine </a:t>
            </a:r>
            <a:r>
              <a:rPr lang="en-US" baseline="0" dirty="0" err="1" smtClean="0"/>
              <a:t>chadacrysts</a:t>
            </a:r>
            <a:r>
              <a:rPr lang="en-US" baseline="0" dirty="0" smtClean="0"/>
              <a:t> in classic </a:t>
            </a:r>
            <a:r>
              <a:rPr lang="en-US" baseline="0" dirty="0" err="1" smtClean="0"/>
              <a:t>poikolitic</a:t>
            </a:r>
            <a:r>
              <a:rPr lang="en-US" baseline="0" dirty="0" smtClean="0"/>
              <a:t> texture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04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Clinopyroxene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30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Chromian</a:t>
            </a:r>
            <a:r>
              <a:rPr lang="en-US" dirty="0" smtClean="0"/>
              <a:t> spinel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Borgarhraun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87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Krafla</a:t>
            </a:r>
            <a:r>
              <a:rPr lang="en-US" dirty="0" smtClean="0"/>
              <a:t> lava sample (lower </a:t>
            </a:r>
            <a:r>
              <a:rPr lang="en-US" dirty="0" err="1" smtClean="0"/>
              <a:t>MgO</a:t>
            </a:r>
            <a:r>
              <a:rPr lang="en-US" dirty="0" smtClean="0"/>
              <a:t> eruption</a:t>
            </a:r>
            <a:r>
              <a:rPr lang="mr-IN" dirty="0" smtClean="0"/>
              <a:t>…</a:t>
            </a:r>
            <a:r>
              <a:rPr lang="en-GB" dirty="0" smtClean="0"/>
              <a:t>about 7 </a:t>
            </a:r>
            <a:r>
              <a:rPr lang="en-GB" dirty="0" err="1" smtClean="0"/>
              <a:t>wt</a:t>
            </a:r>
            <a:r>
              <a:rPr lang="en-GB" dirty="0" smtClean="0"/>
              <a:t>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57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Krafla</a:t>
            </a:r>
            <a:r>
              <a:rPr lang="en-US" dirty="0" smtClean="0"/>
              <a:t> lava</a:t>
            </a:r>
            <a:r>
              <a:rPr lang="en-US" baseline="0" dirty="0" smtClean="0"/>
              <a:t> sample with part of gabbroic clot.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1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Litla</a:t>
            </a:r>
            <a:r>
              <a:rPr lang="en-US" dirty="0" smtClean="0"/>
              <a:t> </a:t>
            </a:r>
            <a:r>
              <a:rPr lang="en-US" dirty="0" err="1" smtClean="0"/>
              <a:t>viti</a:t>
            </a:r>
            <a:r>
              <a:rPr lang="en-US" dirty="0" smtClean="0"/>
              <a:t> pit crater on </a:t>
            </a:r>
            <a:r>
              <a:rPr lang="en-US" dirty="0" err="1" smtClean="0"/>
              <a:t>Stora</a:t>
            </a:r>
            <a:r>
              <a:rPr lang="en-US" dirty="0" smtClean="0"/>
              <a:t> </a:t>
            </a:r>
            <a:r>
              <a:rPr lang="en-US" dirty="0" err="1" smtClean="0"/>
              <a:t>Viti</a:t>
            </a:r>
            <a:r>
              <a:rPr lang="en-US" dirty="0" smtClean="0"/>
              <a:t> shield</a:t>
            </a:r>
            <a:r>
              <a:rPr lang="en-US" baseline="0" dirty="0" smtClean="0"/>
              <a:t> (early postglacial). Mountains in background are </a:t>
            </a:r>
            <a:r>
              <a:rPr lang="en-US" baseline="0" dirty="0" err="1" smtClean="0"/>
              <a:t>subglacially</a:t>
            </a:r>
            <a:r>
              <a:rPr lang="en-US" baseline="0" dirty="0" smtClean="0"/>
              <a:t> erupted volcanoes.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12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Sampling tephra from </a:t>
            </a:r>
            <a:r>
              <a:rPr lang="en-US" dirty="0" err="1" smtClean="0"/>
              <a:t>Borgarhraun</a:t>
            </a:r>
            <a:r>
              <a:rPr lang="en-US" dirty="0" smtClean="0"/>
              <a:t> </a:t>
            </a:r>
            <a:r>
              <a:rPr lang="en-US" dirty="0" err="1" smtClean="0"/>
              <a:t>picrite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2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Sampling lava from </a:t>
            </a:r>
            <a:r>
              <a:rPr lang="en-US" dirty="0" err="1" smtClean="0"/>
              <a:t>Krafla</a:t>
            </a:r>
            <a:r>
              <a:rPr lang="en-US" dirty="0" smtClean="0"/>
              <a:t> 1984 eruption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Krafla</a:t>
            </a:r>
            <a:r>
              <a:rPr lang="en-US" dirty="0" smtClean="0"/>
              <a:t> geothermal power plant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15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Pillow lava at base of </a:t>
            </a:r>
            <a:r>
              <a:rPr lang="en-US" dirty="0" err="1" smtClean="0"/>
              <a:t>subglacial</a:t>
            </a:r>
            <a:r>
              <a:rPr lang="en-US" dirty="0" smtClean="0"/>
              <a:t> table mountain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froze in ice-bound caverns.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50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obsidian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95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Picrite</a:t>
            </a:r>
            <a:r>
              <a:rPr lang="en-US" dirty="0" smtClean="0"/>
              <a:t> hand specimen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0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 section of same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picrite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olivine, </a:t>
            </a:r>
            <a:r>
              <a:rPr lang="en-US" baseline="0" dirty="0" err="1" smtClean="0"/>
              <a:t>chromian</a:t>
            </a:r>
            <a:r>
              <a:rPr lang="en-US" baseline="0" dirty="0" smtClean="0"/>
              <a:t>-spinel apparent.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977F-ACAD-F044-BCDE-B134ABEBCA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1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0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6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0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9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72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8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5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778E9-0404-5444-8C1A-9E2B5B736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A219F-B568-584F-9308-9434C6E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8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326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5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2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9144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8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3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9144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4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9144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1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9144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5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9144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4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9144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55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9144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3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9144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32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0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318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189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3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18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4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17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1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11_08_2005 0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075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6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324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9144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2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67DD6F2A42804A8A89745CB0C2D657" ma:contentTypeVersion="12" ma:contentTypeDescription="Create a new document." ma:contentTypeScope="" ma:versionID="e58bd5acfc66621d91f91c57a9833325">
  <xsd:schema xmlns:xsd="http://www.w3.org/2001/XMLSchema" xmlns:xs="http://www.w3.org/2001/XMLSchema" xmlns:p="http://schemas.microsoft.com/office/2006/metadata/properties" xmlns:ns3="61b4afa1-00dc-4c40-9572-7a0a8d5dbd44" xmlns:ns4="d4db2c8e-500a-4896-a11e-15c6f847a126" targetNamespace="http://schemas.microsoft.com/office/2006/metadata/properties" ma:root="true" ma:fieldsID="fc26605e73a441c9b611a1a4d28402a8" ns3:_="" ns4:_="">
    <xsd:import namespace="61b4afa1-00dc-4c40-9572-7a0a8d5dbd44"/>
    <xsd:import namespace="d4db2c8e-500a-4896-a11e-15c6f847a1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4afa1-00dc-4c40-9572-7a0a8d5dbd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b2c8e-500a-4896-a11e-15c6f847a12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A9E447-941A-4957-8E6A-F39C087DD8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4afa1-00dc-4c40-9572-7a0a8d5dbd44"/>
    <ds:schemaRef ds:uri="d4db2c8e-500a-4896-a11e-15c6f847a1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B39B4D-77F9-4995-A995-CA65F998C3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FFA31D-7E89-4D51-9335-4330763E35C0}">
  <ds:schemaRefs>
    <ds:schemaRef ds:uri="http://purl.org/dc/terms/"/>
    <ds:schemaRef ds:uri="http://purl.org/dc/elements/1.1/"/>
    <ds:schemaRef ds:uri="61b4afa1-00dc-4c40-9572-7a0a8d5dbd44"/>
    <ds:schemaRef ds:uri="d4db2c8e-500a-4896-a11e-15c6f847a126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140</Words>
  <Application>Microsoft Office PowerPoint</Application>
  <PresentationFormat>On-screen Show (4:3)</PresentationFormat>
  <Paragraphs>33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Maclennan</dc:creator>
  <cp:lastModifiedBy>J. Maclennan</cp:lastModifiedBy>
  <cp:revision>3</cp:revision>
  <dcterms:created xsi:type="dcterms:W3CDTF">2017-03-14T20:16:33Z</dcterms:created>
  <dcterms:modified xsi:type="dcterms:W3CDTF">2020-03-03T10:53:56Z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0x0101003A67DD6F2A42804A8A89745CB0C2D657</vt:lpwstr>
  </property>
</Properties>
</file>